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22" Type="http://schemas.openxmlformats.org/officeDocument/2006/relationships/font" Target="fonts/RobotoMono-bold.fntdata"/><Relationship Id="rId10" Type="http://schemas.openxmlformats.org/officeDocument/2006/relationships/slide" Target="slides/slide6.xml"/><Relationship Id="rId21" Type="http://schemas.openxmlformats.org/officeDocument/2006/relationships/font" Target="fonts/RobotoMono-regular.fntdata"/><Relationship Id="rId13" Type="http://schemas.openxmlformats.org/officeDocument/2006/relationships/slide" Target="slides/slide9.xml"/><Relationship Id="rId24" Type="http://schemas.openxmlformats.org/officeDocument/2006/relationships/font" Target="fonts/RobotoMono-boldItalic.fntdata"/><Relationship Id="rId12" Type="http://schemas.openxmlformats.org/officeDocument/2006/relationships/slide" Target="slides/slide8.xml"/><Relationship Id="rId23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slide" Target="slides/slide1.xml"/><Relationship Id="rId19" Type="http://schemas.openxmlformats.org/officeDocument/2006/relationships/font" Target="fonts/Roboto-italic.fntdata"/><Relationship Id="rId6" Type="http://schemas.openxmlformats.org/officeDocument/2006/relationships/slide" Target="slides/slide2.xml"/><Relationship Id="rId18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Easy place for users to go where they can enter in their country of travel, and get easily readable results on what they should avoid while they’re in that country.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this example, we select Jamaica. We see the top concerns of that country by default, but can easily select a tab for more information on particular items, such as Food, Art &amp; Decor, Clothing &amp; Accessories, Animals (Pets), and Plants.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Here, we select on the food tab, to see what we should avoid eating while in Jamaica.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B3E5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4584925"/>
            <a:ext cx="9144000" cy="550200"/>
          </a:xfrm>
          <a:prstGeom prst="rect">
            <a:avLst/>
          </a:prstGeom>
          <a:solidFill>
            <a:srgbClr val="00A18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type="ctrTitle"/>
          </p:nvPr>
        </p:nvSpPr>
        <p:spPr>
          <a:xfrm>
            <a:off x="378900" y="414473"/>
            <a:ext cx="6883800" cy="1500899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ct val="100000"/>
              <a:buNone/>
              <a:defRPr sz="4200">
                <a:solidFill>
                  <a:srgbClr val="F4B4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ct val="100000"/>
              <a:buNone/>
              <a:defRPr sz="4200">
                <a:solidFill>
                  <a:srgbClr val="F4B4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ct val="100000"/>
              <a:buNone/>
              <a:defRPr sz="4200">
                <a:solidFill>
                  <a:srgbClr val="F4B4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ct val="100000"/>
              <a:buNone/>
              <a:defRPr sz="4200">
                <a:solidFill>
                  <a:srgbClr val="F4B4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ct val="100000"/>
              <a:buNone/>
              <a:defRPr sz="4200">
                <a:solidFill>
                  <a:srgbClr val="F4B4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ct val="100000"/>
              <a:buNone/>
              <a:defRPr sz="4200">
                <a:solidFill>
                  <a:srgbClr val="F4B4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ct val="100000"/>
              <a:buNone/>
              <a:defRPr sz="4200">
                <a:solidFill>
                  <a:srgbClr val="F4B4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ct val="100000"/>
              <a:buNone/>
              <a:defRPr sz="4200">
                <a:solidFill>
                  <a:srgbClr val="F4B4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SzPct val="100000"/>
              <a:buNone/>
              <a:defRPr sz="4200">
                <a:solidFill>
                  <a:srgbClr val="F4B400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78900" y="2056412"/>
            <a:ext cx="6883800" cy="550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charleshuang80/WlidlifeFriendlyTraveler" TargetMode="External"/><Relationship Id="rId4" Type="http://schemas.openxmlformats.org/officeDocument/2006/relationships/hyperlink" Target="https://wildlife-friendly-traveler.herokuapp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Wildlife Friendly Traveler</a:t>
            </a:r>
          </a:p>
        </p:txBody>
      </p:sp>
      <p:sp>
        <p:nvSpPr>
          <p:cNvPr id="70" name="Shape 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Educating the International Shopper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379275" y="3824725"/>
            <a:ext cx="29331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Charles Huang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Shelley Morris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James Punteney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Code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https://github.com/charleshuang80/WlidlifeFriendlyTraveler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Heroku: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https://wildlife-friendly-traveler.herokuapp.com/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Statement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Make it </a:t>
            </a:r>
            <a:r>
              <a:rPr i="1" lang="e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easy</a:t>
            </a:r>
            <a:r>
              <a:rPr lang="e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for travelers to identify what they should avoid purchasing when they travel.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Information is out there, but...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87900" y="1489825"/>
            <a:ext cx="46218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2000"/>
              <a:t>Information is condensed in wordy reports or in PDF brochures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Information is scattered across many sites and organizations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b="1" i="1"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699000" y="3765050"/>
            <a:ext cx="7746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is organized for scientists, not travelers</a:t>
            </a:r>
          </a:p>
        </p:txBody>
      </p:sp>
      <p:pic>
        <p:nvPicPr>
          <p:cNvPr descr="Screen Shot 2016-10-09 at 12.43.51 PM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425" y="1464950"/>
            <a:ext cx="3414049" cy="21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0-09 at 12.56.55 PM.png" id="90" name="Shape 90"/>
          <p:cNvPicPr preferRelativeResize="0"/>
          <p:nvPr/>
        </p:nvPicPr>
        <p:blipFill rotWithShape="1">
          <a:blip r:embed="rId3">
            <a:alphaModFix/>
          </a:blip>
          <a:srcRect b="1784" l="0" r="0" t="1774"/>
          <a:stretch/>
        </p:blipFill>
        <p:spPr>
          <a:xfrm>
            <a:off x="401199" y="211825"/>
            <a:ext cx="8332478" cy="46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rtleExpanded.pn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24" y="145500"/>
            <a:ext cx="8436076" cy="485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d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50" y="122600"/>
            <a:ext cx="8006997" cy="48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Cruise Traveling (Incorporate this information into Cruise Shopping Seminars)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Appended information to flight tickets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JetBlue Video / Awareness (Point to this web app)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Mobile App Version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Tied into shopping apps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Resources Needed to Continue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More research is needed (the perfect intern project!)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Add more items to each card, integrate more sources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Impact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400"/>
              <a:t>More informed Consumers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Decrease in demand for products that play a part in wildlife trafficking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